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859ED8-A9E0-46C9-BFB0-2A5E91F85EA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607F0B-A505-4C79-91BD-439B11EA91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267825" cy="6953250"/>
        </p:xfrm>
        <a:graphic>
          <a:graphicData uri="http://schemas.openxmlformats.org/presentationml/2006/ole">
            <p:oleObj spid="_x0000_s1025" name="Слайд" r:id="rId3" imgW="4569445" imgH="3426611" progId="PowerPoint.Slide.12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Аспект</vt:lpstr>
      <vt:lpstr>Слайд Microsoft Office PowerPoint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2018-11-28T14:35:56Z</dcterms:created>
  <dcterms:modified xsi:type="dcterms:W3CDTF">2018-11-28T14:37:36Z</dcterms:modified>
</cp:coreProperties>
</file>